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12.4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48.8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24575,'33'2'0,"65"11"0,-25-1 0,127 29 95,-92-15-1555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51.0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 24575,'1747'0'0,"-1725"-2"0,-1 0 0,39-10 0,-11 2 0,-10-1-1365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4:16.0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4:16.7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4:17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15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101 0 24575,'601'31'0,"-64"38"0,-444-62 0,129-8 0,-76-2 0,459 3 0,-2111 0-8085,1182 0 10220,2 0 3815,308 0-5950,1 1 0,0 0 0,0 1 0,0 0 0,0 1 0,0 1 0,0 0 0,1 0 0,-16 9 0,28-13 0,0 0 0,-1 0 0,1 0 0,-1 0 0,1 0 0,0 0 0,-1 0 0,1 1 0,0-1 0,-1 0 0,1 0 0,0 0 0,-1 1 0,1-1 0,0 0 0,0 0 0,-1 1 0,1-1 0,0 0 0,0 1 0,-1-1 0,1 0 0,0 1 0,0-1 0,0 0 0,0 1 0,-1-1 0,1 0 0,0 1 0,0-1 0,0 0 0,0 1 0,0-1 0,0 1 0,0-1 0,0 0 0,0 1 0,0-1 0,0 1 0,0-1 0,0 0 0,1 1 0,-1-1 0,0 0 0,0 1 0,0-1 0,0 0 0,1 1 0,-1-1 0,0 0 0,0 1 0,1-1 0,-1 0 0,0 0 0,1 1 0,-1-1 0,0 0 0,1 0 0,-1 0 0,0 1 0,1-1 0,-1 0 0,0 0 0,1 0 0,28 10 0,44 1 0,0-4 0,1-3 0,98-6 0,-72 0 0,889 1 0,-952 3 0,53 9 0,27 2 0,-70-12 0,18-1 0,84 13 0,-124-9 0,-14-3 0,-1 0 0,0 0 0,1 1 0,-1 1 0,0 0 0,0 0 0,-1 1 0,1 0 0,9 6 0,-19-10 0,0 0 0,1 0 0,-1 0 0,1 1 0,-1-1 0,0 0 0,1 0 0,-1 0 0,0 1 0,1-1 0,-1 0 0,0 1 0,0-1 0,1 0 0,-1 0 0,0 1 0,0-1 0,1 1 0,-1-1 0,0 0 0,0 1 0,0-1 0,0 0 0,0 1 0,1-1 0,-1 1 0,0-1 0,0 0 0,0 1 0,0-1 0,0 1 0,0-1 0,0 0 0,-1 1 0,1-1 0,0 1 0,0-1 0,0 0 0,0 1 0,0-1 0,-1 1 0,-19 7 0,-28-3 0,-17 1 59,-70 14-1,71-9-799,-78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18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24575,'1723'0'0,"-1763"3"0,-1 1 0,1 3 0,0 1 0,-65 23 0,46-13 0,-64 10 0,3-12 0,-73 15 0,25-6 0,-68 24 0,199-42 0,-1-2 0,0-2 0,0-2 0,0-1 0,-50-6 0,67 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22.5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80 24575,'901'0'0,"-871"-1"0,0-3 0,-1 0 0,43-12 0,-40 7 0,2 3 0,43-5 0,-67 11 0,21-1 0,-1-2 0,41-8 0,-36 5 0,0 2 0,0 1 0,0 2 0,69 6 0,-102-5 0,-1 0 0,1 0 0,-1 0 0,1 0 0,-1 0 0,1 1 0,0-1 0,-1 0 0,1 1 0,-1-1 0,1 1 0,-1 0 0,0-1 0,1 1 0,-1 0 0,0 0 0,3 2 0,-4-3 0,0 1 0,0 0 0,-1 0 0,1-1 0,0 1 0,0 0 0,-1-1 0,1 1 0,0 0 0,-1-1 0,1 1 0,-1-1 0,1 1 0,-1-1 0,1 1 0,-1-1 0,1 1 0,-1-1 0,1 1 0,-1-1 0,0 1 0,1-1 0,-1 0 0,1 0 0,-2 1 0,-57 24 0,57-24 0,-114 30 0,85-24 0,0 1 0,1 1 0,-43 19 0,65-25 0,-13 8 0,19-7 0,12-1 0,140-3-1365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29.4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24575,'134'-2'0,"145"5"0,-183 8 0,-46-4 0,62 1 0,399-9 0,-475 2 0,58 12 0,-58-7 0,56 2 0,2-10 0,67 3 0,-158-1-136,0 1-1,-1-1 1,1 1-1,0-1 1,0 1-1,0 0 1,-1 0-1,1 0 0,4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32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24575,'378'21'0,"-307"-16"0,96-5 0,39 2 0,-167 3 0,56 14 0,-60-10 0,0-2 0,41 3 0,68-11 0,-111-1 0,0 1 0,1 1 0,-1 2 0,0 1 0,1 2 0,59 16 0,-92-21 0,0 0 0,0 0 0,-1 0 0,1 0 0,0 0 0,0 1 0,-1-1 0,1 0 0,0 0 0,0 1 0,-1-1 0,1 0 0,0 1 0,-1-1 0,1 1 0,-1-1 0,1 1 0,-1-1 0,1 1 0,0-1 0,-1 1 0,0-1 0,1 1 0,-1 0 0,1-1 0,-1 1 0,0 0 0,1-1 0,-1 1 0,0 0 0,0 0 0,0-1 0,0 1 0,1 0 0,-1 0 0,0 0 0,-2 1 0,1 0 0,0-1 0,-1 1 0,0-1 0,1 0 0,-1 0 0,0 1 0,1-1 0,-1 0 0,0 0 0,0-1 0,-3 2 0,-68 19 0,-127 8 0,63-11 0,-223 32 0,303-39 0,33-6 0,-1-1 0,-43 2 0,-445-7-1365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34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24575,'1770'0'-1365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40.4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24575,'0'1'0,"0"0"0,1 0 0,0 0 0,-1 1 0,1-1 0,0 0 0,-1 0 0,1 0 0,0 0 0,0 0 0,0-1 0,0 1 0,0 0 0,0 0 0,0 0 0,0-1 0,0 1 0,0-1 0,1 1 0,-1-1 0,0 1 0,0-1 0,1 0 0,-1 1 0,0-1 0,0 0 0,3 0 0,41 4 0,-39-4 0,257 26 0,33 0 0,438-24 0,-362-5 0,-354 5 0,-24 3 0,-30 4 0,-113 2 0,-203-9 0,173-5 0,105 3 0,-122 16 0,122-4 0,21-2 0,-106 5 0,130-13 31,0 1 0,0 1 0,-40 12 0,39-8-527,0-1-1,-61 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46.7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70 24575,'327'2'0,"361"-5"0,-113-47 0,-497 31-1365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55384-C327-3B96-E701-B0C33B7E8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303DA4-A7A6-6F5E-9FAF-E5C549BBD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67629F-84A8-9CD4-D31C-D1CBF765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94665-BDBB-BD93-CA94-9C9973DF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91F31-5150-639A-4F2A-095EF962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3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408E3-9110-F9C2-C88F-1C37590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E14A76-680F-0896-0DB3-4AA3E73C7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8E6C97-D252-9D66-1F51-4841E344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B9E86-033E-570F-2C42-74B1BE30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D4865-ED0A-4887-1E47-809BC33B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23F846-D7D9-DD2E-125E-D155C875B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891186-04AC-32DE-417B-A9DBB591A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4899A-F483-0E07-73FB-E0CE355F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D9F3E-9345-AFA7-B8DC-757425E5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85D89-566D-3034-2693-C600740C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5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E33B9-F619-A609-DFB8-13A51222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AE70C-FEF9-7F6E-2554-A826C9A1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9637E-69A2-9EE3-9C3E-1D9477A1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51148-A8E2-5815-4E28-20B9825B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2AC57-95DA-D996-DA6E-8732DA82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3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416F6-309F-473B-AD95-70551CA6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62D31C-0AFE-8B80-8BFD-0736306D8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72FEE-993A-555E-8753-7D488B27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352CD3-4862-115C-01B0-74637250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75646-6CE8-465C-1440-31EA0A57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6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59A97-9590-1B17-51C0-093C98F6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C5ABB-1906-56DB-F1E8-D29EE68CE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1F9F70-98FB-E221-21B0-AE0FE9B6F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F1698-D502-A0B7-E8CA-26BACE78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932114-A979-5E1D-DF88-CB125770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B5990F-3CF4-9B3E-3A8E-3922F4E3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2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3DC92-C86A-088B-8576-F3F149CF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AFBE4-50AE-BD9F-58E4-EC8F9C65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D043CE-0D8A-63D1-DA77-4460D45BB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EAF1A1-8070-22A6-7B75-742282BD4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9BFD80-E2F5-F8BD-B555-DACFCA60C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8DB3D3-9780-A3AE-78C4-A734D905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E46C11-6E85-0452-1064-C34C3A78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A73A23-7BFB-509D-1DF6-9181EAB1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2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E3434-76F1-1969-ECDA-3DB24055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2E8828-086E-599E-EFA2-DFB0C89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62E8F6-CE96-E5D0-1681-3C5E47AF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1AE5E3-F68F-F279-1B53-603BB30C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2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64573E-CBC6-4763-AB03-55B418A3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EA8DC7-BDD4-75A5-2258-93677ABD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49E796-99D5-A223-4019-83899299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6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72E17-0501-60A8-5746-17EAEA59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41D2D-D327-90E3-A494-8A14FDE7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44CC5E-3787-5BB7-A8BB-157AFE9F0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E3362-22D7-7249-9295-29EA80B3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B81DA-03A4-1917-0B4C-B7551FFF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1EAA6-B90A-3FCF-DCA0-D532CC18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3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700A4-8525-3F5F-FD25-345C97B9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1029116-D13C-3BC6-5ABF-E42D247EA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2CB91C-042B-E6CD-E5EE-F939D31F1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2327F4-7D09-7F98-E5DD-A69932C2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94E821-2897-C894-30F0-91771338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2AA3A3-1C3F-746E-206A-0DF58D2B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3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1F4763-BAA8-9008-7B37-50042E29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E2158-C044-922F-E9A3-F9B47271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60CC5-A1AB-D865-0982-6494E0C9A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8E902-9CBE-4F6E-8972-B3B78A46E3EA}" type="datetimeFigureOut">
              <a:rPr lang="zh-CN" altLang="en-US" smtClean="0"/>
              <a:t>2023-02-25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D910C-8B2B-BF73-7FA7-3F2299484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18D11-64DA-84B5-F9BF-3BA67A305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92A3-FDA8-417D-962A-2D4D90478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79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image" Target="../media/image2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5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2.xml"/><Relationship Id="rId3" Type="http://schemas.openxmlformats.org/officeDocument/2006/relationships/image" Target="../media/image28.png"/><Relationship Id="rId7" Type="http://schemas.openxmlformats.org/officeDocument/2006/relationships/customXml" Target="../ink/ink9.xml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0.xml"/><Relationship Id="rId1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5C6D6-4862-F7DA-0A1E-B5533C0B7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4255"/>
            <a:ext cx="9144000" cy="2835708"/>
          </a:xfrm>
        </p:spPr>
        <p:txBody>
          <a:bodyPr/>
          <a:lstStyle/>
          <a:p>
            <a:r>
              <a:rPr lang="en-US" altLang="zh-CN" dirty="0">
                <a:latin typeface="TimesNewRomanPSMT"/>
              </a:rPr>
              <a:t>CS602 Project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4000" dirty="0">
                <a:latin typeface="TimesNewRomanPSMT"/>
              </a:rPr>
              <a:t>S</a:t>
            </a:r>
            <a:r>
              <a:rPr lang="en-US" altLang="zh-CN" sz="4000" b="0" i="0" u="none" strike="noStrike" baseline="0" dirty="0">
                <a:latin typeface="TimesNewRomanPSMT"/>
              </a:rPr>
              <a:t>hopping cart application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FE27CE-E2BE-1240-2E1C-7DFEB944A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820"/>
            <a:ext cx="9144000" cy="1655762"/>
          </a:xfrm>
        </p:spPr>
        <p:txBody>
          <a:bodyPr/>
          <a:lstStyle/>
          <a:p>
            <a:r>
              <a:rPr lang="en-US" altLang="zh-CN" dirty="0"/>
              <a:t>Xiaobing Hou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47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D2528D-D016-A98A-280C-ACD1D1FA2BB8}"/>
              </a:ext>
            </a:extLst>
          </p:cNvPr>
          <p:cNvGrpSpPr/>
          <p:nvPr/>
        </p:nvGrpSpPr>
        <p:grpSpPr>
          <a:xfrm>
            <a:off x="2939141" y="1227943"/>
            <a:ext cx="5525245" cy="5116873"/>
            <a:chOff x="2939141" y="1227943"/>
            <a:chExt cx="5525245" cy="51168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7F49E63-8040-2FB9-BC92-B28EB10E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9141" y="1227943"/>
              <a:ext cx="5525245" cy="511687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47C215F-2A1D-2F9B-1070-635BEACA9F7E}"/>
                </a:ext>
              </a:extLst>
            </p:cNvPr>
            <p:cNvSpPr/>
            <p:nvPr/>
          </p:nvSpPr>
          <p:spPr>
            <a:xfrm>
              <a:off x="5532582" y="2272145"/>
              <a:ext cx="692727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7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ED34E6-9F86-A46E-1B51-4BE561774233}"/>
              </a:ext>
            </a:extLst>
          </p:cNvPr>
          <p:cNvGrpSpPr/>
          <p:nvPr/>
        </p:nvGrpSpPr>
        <p:grpSpPr>
          <a:xfrm>
            <a:off x="143962" y="1210384"/>
            <a:ext cx="5983140" cy="5498325"/>
            <a:chOff x="143962" y="1210384"/>
            <a:chExt cx="5983140" cy="54983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F70D96-E9D6-6625-61F1-6052C3EF8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62" y="1210384"/>
              <a:ext cx="5983140" cy="549832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D52E10E-FB6D-0275-BF20-A0F285F306BD}"/>
                </a:ext>
              </a:extLst>
            </p:cNvPr>
            <p:cNvSpPr/>
            <p:nvPr/>
          </p:nvSpPr>
          <p:spPr>
            <a:xfrm>
              <a:off x="2918691" y="2318327"/>
              <a:ext cx="748145" cy="24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8440A1E-8153-F236-8DC1-6DECB08567A9}"/>
              </a:ext>
            </a:extLst>
          </p:cNvPr>
          <p:cNvGrpSpPr/>
          <p:nvPr/>
        </p:nvGrpSpPr>
        <p:grpSpPr>
          <a:xfrm>
            <a:off x="7483152" y="248119"/>
            <a:ext cx="3870648" cy="1902481"/>
            <a:chOff x="7483152" y="248119"/>
            <a:chExt cx="3870648" cy="190248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597837D-1B96-75CF-198B-94FE42F4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152" y="248119"/>
              <a:ext cx="3870648" cy="190248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7C020E3-C3C8-4D67-7025-9D69330B8945}"/>
                </a:ext>
              </a:extLst>
            </p:cNvPr>
            <p:cNvSpPr/>
            <p:nvPr/>
          </p:nvSpPr>
          <p:spPr>
            <a:xfrm>
              <a:off x="9044402" y="1025236"/>
              <a:ext cx="748145" cy="107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C61A015-1475-5915-099F-84DA1E0A371A}"/>
              </a:ext>
            </a:extLst>
          </p:cNvPr>
          <p:cNvGrpSpPr/>
          <p:nvPr/>
        </p:nvGrpSpPr>
        <p:grpSpPr>
          <a:xfrm>
            <a:off x="6519551" y="2415397"/>
            <a:ext cx="4834249" cy="4077478"/>
            <a:chOff x="6519551" y="2415397"/>
            <a:chExt cx="4834249" cy="407747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883CB0-AAAA-76B8-19AF-A51371EBE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551" y="2415397"/>
              <a:ext cx="4834249" cy="407747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5EEF00-0B15-BF63-D60D-7D98DC06FE00}"/>
                </a:ext>
              </a:extLst>
            </p:cNvPr>
            <p:cNvSpPr/>
            <p:nvPr/>
          </p:nvSpPr>
          <p:spPr>
            <a:xfrm>
              <a:off x="8670329" y="3317010"/>
              <a:ext cx="748145" cy="150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0A588-8CC9-74F7-FBA5-C6CE346D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" y="1371598"/>
            <a:ext cx="6021360" cy="37742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C7BAD4-740E-04C9-5923-8383FFB0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31" y="236660"/>
            <a:ext cx="5557935" cy="29711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DD6DF7-8E04-14B1-026D-7D120DE7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67" y="3526970"/>
            <a:ext cx="5895593" cy="288212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5DC02D-8C68-D99B-DC24-F84C49057644}"/>
              </a:ext>
            </a:extLst>
          </p:cNvPr>
          <p:cNvGrpSpPr/>
          <p:nvPr/>
        </p:nvGrpSpPr>
        <p:grpSpPr>
          <a:xfrm>
            <a:off x="3103705" y="3084669"/>
            <a:ext cx="950400" cy="120960"/>
            <a:chOff x="3103705" y="3084669"/>
            <a:chExt cx="95040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4334A6B-0E6F-1925-110C-FA7F8C1D94C1}"/>
                    </a:ext>
                  </a:extLst>
                </p14:cNvPr>
                <p14:cNvContentPartPr/>
                <p14:nvPr/>
              </p14:nvContentPartPr>
              <p14:xfrm>
                <a:off x="3103705" y="3093669"/>
                <a:ext cx="360" cy="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4334A6B-0E6F-1925-110C-FA7F8C1D94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0705" y="30310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96E14F3-6D43-356C-8ED3-919D6C16EADD}"/>
                    </a:ext>
                  </a:extLst>
                </p14:cNvPr>
                <p14:cNvContentPartPr/>
                <p14:nvPr/>
              </p14:nvContentPartPr>
              <p14:xfrm>
                <a:off x="3223945" y="3084669"/>
                <a:ext cx="830160" cy="120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96E14F3-6D43-356C-8ED3-919D6C16EA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60945" y="3021669"/>
                  <a:ext cx="95580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53449EA-B1D9-18DB-9EF9-60DB0867FB8E}"/>
                  </a:ext>
                </a:extLst>
              </p14:cNvPr>
              <p14:cNvContentPartPr/>
              <p14:nvPr/>
            </p14:nvContentPartPr>
            <p14:xfrm>
              <a:off x="8987185" y="1320309"/>
              <a:ext cx="620640" cy="856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53449EA-B1D9-18DB-9EF9-60DB0867FB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4185" y="1257669"/>
                <a:ext cx="746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D8CE240-803D-2069-86BA-4A2921F9A206}"/>
                  </a:ext>
                </a:extLst>
              </p14:cNvPr>
              <p14:cNvContentPartPr/>
              <p14:nvPr/>
            </p14:nvContentPartPr>
            <p14:xfrm>
              <a:off x="9079345" y="4681269"/>
              <a:ext cx="583560" cy="576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D8CE240-803D-2069-86BA-4A2921F9A2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6345" y="4618269"/>
                <a:ext cx="709200" cy="1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25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69A96D-A045-5370-905F-959D36D9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0" y="1560150"/>
            <a:ext cx="6054145" cy="3517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61E010-8A06-ABF8-CF0D-9A315DB1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32" y="355699"/>
            <a:ext cx="5643137" cy="27047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47589D-1ADA-F727-678E-5D820BF6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18" y="3415975"/>
            <a:ext cx="5672509" cy="2937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8DB4AC8-98F4-F213-2481-5FEFE7B77BE2}"/>
                  </a:ext>
                </a:extLst>
              </p14:cNvPr>
              <p14:cNvContentPartPr/>
              <p14:nvPr/>
            </p14:nvContentPartPr>
            <p14:xfrm>
              <a:off x="3010825" y="2797749"/>
              <a:ext cx="622080" cy="23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8DB4AC8-98F4-F213-2481-5FEFE7B77B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825" y="2734749"/>
                <a:ext cx="747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9EB900B-12F6-737A-F7B3-7904399CB4EC}"/>
                  </a:ext>
                </a:extLst>
              </p14:cNvPr>
              <p14:cNvContentPartPr/>
              <p14:nvPr/>
            </p14:nvContentPartPr>
            <p14:xfrm>
              <a:off x="9005185" y="959949"/>
              <a:ext cx="561240" cy="102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9EB900B-12F6-737A-F7B3-7904399CB4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2545" y="897309"/>
                <a:ext cx="6868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7F9DD33-906E-039D-6B75-C5F391EB816D}"/>
                  </a:ext>
                </a:extLst>
              </p14:cNvPr>
              <p14:cNvContentPartPr/>
              <p14:nvPr/>
            </p14:nvContentPartPr>
            <p14:xfrm>
              <a:off x="9153145" y="4580829"/>
              <a:ext cx="6375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7F9DD33-906E-039D-6B75-C5F391EB81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90505" y="4518189"/>
                <a:ext cx="7632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07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8CCE1-AD2A-8F8A-88A5-E9BFF96F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0" y="1483568"/>
            <a:ext cx="5841123" cy="38908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FA2C70-B06A-057E-E55F-63E97637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01" y="167950"/>
            <a:ext cx="5972310" cy="29671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D5F4C8-5972-0666-FFA1-79F9488E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893" y="3376630"/>
            <a:ext cx="5960977" cy="3089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2A7A4D-30F7-DC4A-BDBF-D9AB8920D22C}"/>
                  </a:ext>
                </a:extLst>
              </p14:cNvPr>
              <p14:cNvContentPartPr/>
              <p14:nvPr/>
            </p14:nvContentPartPr>
            <p14:xfrm>
              <a:off x="2890585" y="2817189"/>
              <a:ext cx="635040" cy="74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2A7A4D-30F7-DC4A-BDBF-D9AB8920D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7945" y="2754549"/>
                <a:ext cx="76068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0F7F5964-AE77-EC84-6AF0-6EB6DDAD81FC}"/>
              </a:ext>
            </a:extLst>
          </p:cNvPr>
          <p:cNvGrpSpPr/>
          <p:nvPr/>
        </p:nvGrpSpPr>
        <p:grpSpPr>
          <a:xfrm>
            <a:off x="8820145" y="1397349"/>
            <a:ext cx="637920" cy="68400"/>
            <a:chOff x="8820145" y="1397349"/>
            <a:chExt cx="637920" cy="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EBB7A5-D14F-EBFC-CEF5-77446B8F1498}"/>
                    </a:ext>
                  </a:extLst>
                </p14:cNvPr>
                <p14:cNvContentPartPr/>
                <p14:nvPr/>
              </p14:nvContentPartPr>
              <p14:xfrm>
                <a:off x="8820145" y="1397349"/>
                <a:ext cx="600840" cy="2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EBB7A5-D14F-EBFC-CEF5-77446B8F1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57505" y="1334349"/>
                  <a:ext cx="726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8D54B57-F8D5-37D2-ECD0-F73755A3421C}"/>
                    </a:ext>
                  </a:extLst>
                </p14:cNvPr>
                <p14:cNvContentPartPr/>
                <p14:nvPr/>
              </p14:nvContentPartPr>
              <p14:xfrm>
                <a:off x="9273385" y="1431549"/>
                <a:ext cx="184680" cy="34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8D54B57-F8D5-37D2-ECD0-F73755A342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0745" y="1368549"/>
                  <a:ext cx="3103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C80200C-70A2-AD90-C3E9-AE8E133BA95D}"/>
                  </a:ext>
                </a:extLst>
              </p14:cNvPr>
              <p14:cNvContentPartPr/>
              <p14:nvPr/>
            </p14:nvContentPartPr>
            <p14:xfrm>
              <a:off x="8866945" y="4567869"/>
              <a:ext cx="698400" cy="13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C80200C-70A2-AD90-C3E9-AE8E133BA9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04305" y="4504869"/>
                <a:ext cx="82404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B95572-5CCB-3DC4-7EDD-D1F5DFB76CFC}"/>
              </a:ext>
            </a:extLst>
          </p:cNvPr>
          <p:cNvGrpSpPr/>
          <p:nvPr/>
        </p:nvGrpSpPr>
        <p:grpSpPr>
          <a:xfrm>
            <a:off x="3093625" y="2955429"/>
            <a:ext cx="360720" cy="360"/>
            <a:chOff x="3093625" y="2955429"/>
            <a:chExt cx="3607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3F5B63E-1493-D8F7-DA06-4C170BE8F9FF}"/>
                    </a:ext>
                  </a:extLst>
                </p14:cNvPr>
                <p14:cNvContentPartPr/>
                <p14:nvPr/>
              </p14:nvContentPartPr>
              <p14:xfrm>
                <a:off x="3453985" y="2955429"/>
                <a:ext cx="360" cy="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3F5B63E-1493-D8F7-DA06-4C170BE8F9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1345" y="289278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9C4E0C4-5833-9A7D-C849-130C67FFFCFC}"/>
                    </a:ext>
                  </a:extLst>
                </p14:cNvPr>
                <p14:cNvContentPartPr/>
                <p14:nvPr/>
              </p14:nvContentPartPr>
              <p14:xfrm>
                <a:off x="3093625" y="2955429"/>
                <a:ext cx="36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9C4E0C4-5833-9A7D-C849-130C67FFFC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0985" y="289278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C58BA9F-748E-7625-B29E-7EAF5843669E}"/>
                  </a:ext>
                </a:extLst>
              </p14:cNvPr>
              <p14:cNvContentPartPr/>
              <p14:nvPr/>
            </p14:nvContentPartPr>
            <p14:xfrm>
              <a:off x="5089105" y="3149469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C58BA9F-748E-7625-B29E-7EAF584366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6465" y="308682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90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Test-get all Products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9B119E-39BA-559B-ABEB-B323E403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999220"/>
            <a:ext cx="5462236" cy="48595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EF7985-A86D-91E4-5047-5E8D8A08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30" y="999220"/>
            <a:ext cx="4884298" cy="49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Test-get all Customers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24961-5DB1-F78D-6A35-56D34A26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0" y="958504"/>
            <a:ext cx="5643187" cy="54796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058110-3ADF-6A11-70CD-B5EDD0A7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01" y="958504"/>
            <a:ext cx="5963947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Test-search products by name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82C579-91B9-68B4-EAB0-6C1B0F9F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102061"/>
            <a:ext cx="6290333" cy="4347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CCE65A-E3B0-C7C3-B3A8-C21FCB4A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17" y="1102061"/>
            <a:ext cx="4866418" cy="42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Test-search products by price range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EC2C8D-3613-1510-1271-373C1A10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0" y="1073725"/>
            <a:ext cx="5561490" cy="4856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A76BDF-43EB-9B7F-6825-DCC6FECC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3725"/>
            <a:ext cx="5032667" cy="50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9010"/>
            <a:ext cx="10515600" cy="1073725"/>
          </a:xfrm>
        </p:spPr>
        <p:txBody>
          <a:bodyPr>
            <a:noAutofit/>
          </a:bodyPr>
          <a:lstStyle/>
          <a:p>
            <a:pPr algn="ctr"/>
            <a:r>
              <a:rPr lang="en-US" altLang="zh-CN" sz="8000" dirty="0">
                <a:latin typeface="Vladimir Script" panose="03050402040407070305" pitchFamily="66" charset="0"/>
              </a:rPr>
              <a:t>Thank You</a:t>
            </a:r>
            <a:endParaRPr lang="zh-CN" altLang="en-US" sz="8000" dirty="0"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51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TimesNewRomanPSMT"/>
              </a:rPr>
              <a:t>Project introduction</a:t>
            </a:r>
            <a:endParaRPr lang="zh-CN" altLang="en-US" sz="4000" dirty="0">
              <a:latin typeface="TimesNewRomanPSMT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B5FB49-FEE9-BE23-2CD0-ECA0452F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35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Language: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Node.js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Database:  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MongoDB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Used Modules: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express, handlebars, mongoose, body-parser, request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Run Project: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Initialize the database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Command: node initDB.js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Start Program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Command: node server.js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functions: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project’s functions are completed according to the requirements of the project guideline file</a:t>
            </a:r>
          </a:p>
        </p:txBody>
      </p:sp>
    </p:spTree>
    <p:extLst>
      <p:ext uri="{BB962C8B-B14F-4D97-AF65-F5344CB8AC3E}">
        <p14:creationId xmlns:p14="http://schemas.microsoft.com/office/powerpoint/2010/main" val="224226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0" y="0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Project File Structure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1C754CC1-BA14-764D-29C1-8B08D356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28" y="1073725"/>
            <a:ext cx="2762860" cy="381591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7E273E7-912B-B11C-C0CB-BDCB5759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6" y="1073725"/>
            <a:ext cx="3291864" cy="4150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F47434-C60A-0C39-6968-0CB6BEDE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35" y="1073725"/>
            <a:ext cx="3613355" cy="5176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A72E91-034C-B1BB-BE0B-1C2C5F000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728" y="5060562"/>
            <a:ext cx="2688077" cy="14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6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0"/>
            <a:ext cx="10515600" cy="1325563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created in the program</a:t>
            </a:r>
            <a:endParaRPr lang="zh-CN" altLang="en-US" sz="4000" dirty="0">
              <a:latin typeface="TimesNewRomanPSMT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B5FB49-FEE9-BE23-2CD0-ECA0452F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080654"/>
            <a:ext cx="10515600" cy="5675745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get all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Purpose: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 get all the products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search products by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Purpose: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get all the products data which have a special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search products by description.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get all the products data which have a special description.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search products by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get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certain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product data via product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insert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insert a product data into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delete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Purpose: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delete one product data from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update product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Purpose: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update certain product’s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TimesNewRomanPSMT"/>
              </a:rPr>
              <a:t>REST APIs created in the program</a:t>
            </a:r>
            <a:endParaRPr lang="zh-CN" altLang="en-US" sz="4000" dirty="0">
              <a:latin typeface="TimesNewRomanPSMT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B5FB49-FEE9-BE23-2CD0-ECA0452F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08"/>
            <a:ext cx="10515600" cy="486756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add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insert an order data into certain customer’s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delete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Purpose: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 delete one order from certain customer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update customer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update certain order of certain customer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get all customers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get all customers data from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Name: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search customer by 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Description: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 get certain customer data via customer id from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6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presentation-Customer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35D966-3150-2FA4-7FF6-277F23D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1" y="1399309"/>
            <a:ext cx="4944953" cy="4059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E5A87-BA59-EE3A-617C-151150F5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911" y="1392599"/>
            <a:ext cx="5161485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presentation-Customer</a:t>
            </a:r>
            <a:endParaRPr lang="zh-CN" altLang="en-US" sz="4000" dirty="0">
              <a:latin typeface="TimesNewRomanPS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D9B48-A722-5C86-6B95-625A2BB7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7" y="1459345"/>
            <a:ext cx="6012758" cy="4410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4433AC-388F-14B4-1852-39D0D90A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54" y="1459345"/>
            <a:ext cx="5514109" cy="49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73616E9-CA10-122C-39D5-7CF2D7C12C89}"/>
              </a:ext>
            </a:extLst>
          </p:cNvPr>
          <p:cNvGrpSpPr/>
          <p:nvPr/>
        </p:nvGrpSpPr>
        <p:grpSpPr>
          <a:xfrm>
            <a:off x="165603" y="1438850"/>
            <a:ext cx="5299025" cy="2388485"/>
            <a:chOff x="165603" y="1438850"/>
            <a:chExt cx="5299025" cy="238848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32FEBEF-C3DC-5142-29C7-1DDF2D4B8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03" y="1438850"/>
              <a:ext cx="5299025" cy="238848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568E3F1-A615-34D4-CB90-153D8E10BE69}"/>
                </a:ext>
              </a:extLst>
            </p:cNvPr>
            <p:cNvSpPr/>
            <p:nvPr/>
          </p:nvSpPr>
          <p:spPr>
            <a:xfrm>
              <a:off x="2641600" y="2447636"/>
              <a:ext cx="692727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EC4D80-7824-3DDF-37A9-42538CEB07D0}"/>
              </a:ext>
            </a:extLst>
          </p:cNvPr>
          <p:cNvGrpSpPr/>
          <p:nvPr/>
        </p:nvGrpSpPr>
        <p:grpSpPr>
          <a:xfrm>
            <a:off x="6223518" y="1324294"/>
            <a:ext cx="4485734" cy="2466798"/>
            <a:chOff x="6223518" y="1324294"/>
            <a:chExt cx="4485734" cy="246679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5D1F93-AC9B-4C9D-5F76-259A2A41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3518" y="1324294"/>
              <a:ext cx="4485734" cy="246679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0670E1-25B8-DF2C-302C-CB89D73F9505}"/>
                </a:ext>
              </a:extLst>
            </p:cNvPr>
            <p:cNvSpPr/>
            <p:nvPr/>
          </p:nvSpPr>
          <p:spPr>
            <a:xfrm>
              <a:off x="8719645" y="2398019"/>
              <a:ext cx="692727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46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0A3C-827B-3A2D-A05F-6E7ADD3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25"/>
          </a:xfrm>
        </p:spPr>
        <p:txBody>
          <a:bodyPr/>
          <a:lstStyle/>
          <a:p>
            <a:r>
              <a:rPr lang="en-US" altLang="zh-CN" sz="4000" dirty="0">
                <a:latin typeface="TimesNewRomanPSMT"/>
              </a:rPr>
              <a:t>Demo presentation-Admin</a:t>
            </a:r>
            <a:endParaRPr lang="zh-CN" altLang="en-US" sz="4000" dirty="0">
              <a:latin typeface="TimesNewRomanPSM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71D84F-B712-3800-6A28-14C7655EAE49}"/>
              </a:ext>
            </a:extLst>
          </p:cNvPr>
          <p:cNvGrpSpPr/>
          <p:nvPr/>
        </p:nvGrpSpPr>
        <p:grpSpPr>
          <a:xfrm>
            <a:off x="261257" y="1333633"/>
            <a:ext cx="5525836" cy="5289870"/>
            <a:chOff x="261257" y="1333633"/>
            <a:chExt cx="5525836" cy="52898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B3774D-74BE-3154-3BF5-D7AE32E0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257" y="1333633"/>
              <a:ext cx="5525836" cy="528987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10DCF38-4DD0-24DC-F6F2-E251E3F9419F}"/>
                </a:ext>
              </a:extLst>
            </p:cNvPr>
            <p:cNvSpPr/>
            <p:nvPr/>
          </p:nvSpPr>
          <p:spPr>
            <a:xfrm>
              <a:off x="2817091" y="2382982"/>
              <a:ext cx="683491" cy="18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D8B919-3492-897E-ECE4-EEC4DACAC3FB}"/>
              </a:ext>
            </a:extLst>
          </p:cNvPr>
          <p:cNvGrpSpPr/>
          <p:nvPr/>
        </p:nvGrpSpPr>
        <p:grpSpPr>
          <a:xfrm>
            <a:off x="6631510" y="270588"/>
            <a:ext cx="5131282" cy="2555898"/>
            <a:chOff x="6631510" y="270588"/>
            <a:chExt cx="5131282" cy="25558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26B360-B50A-EFFD-BB36-528D797A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1510" y="270588"/>
              <a:ext cx="5131282" cy="2555898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0FADB7-9AE6-72D3-0A31-B6EE294DBE1C}"/>
                </a:ext>
              </a:extLst>
            </p:cNvPr>
            <p:cNvSpPr/>
            <p:nvPr/>
          </p:nvSpPr>
          <p:spPr>
            <a:xfrm>
              <a:off x="9005455" y="1238647"/>
              <a:ext cx="683491" cy="18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FD3A773-DEAF-8E5A-AA16-84E845742D70}"/>
              </a:ext>
            </a:extLst>
          </p:cNvPr>
          <p:cNvGrpSpPr/>
          <p:nvPr/>
        </p:nvGrpSpPr>
        <p:grpSpPr>
          <a:xfrm>
            <a:off x="6409749" y="3097763"/>
            <a:ext cx="5520994" cy="2732472"/>
            <a:chOff x="6409749" y="3097763"/>
            <a:chExt cx="5520994" cy="273247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E0FF404-3179-ADF0-34A1-6C8149CF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749" y="3097763"/>
              <a:ext cx="5520994" cy="273247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8F293F-E53C-DF67-AA88-8D5311D0B98F}"/>
                </a:ext>
              </a:extLst>
            </p:cNvPr>
            <p:cNvSpPr/>
            <p:nvPr/>
          </p:nvSpPr>
          <p:spPr>
            <a:xfrm>
              <a:off x="8931565" y="4101919"/>
              <a:ext cx="683491" cy="18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39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322</Words>
  <Application>Microsoft Office PowerPoint</Application>
  <PresentationFormat>宽屏</PresentationFormat>
  <Paragraphs>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TimesNewRomanPSMT</vt:lpstr>
      <vt:lpstr>等线</vt:lpstr>
      <vt:lpstr>等线 Light</vt:lpstr>
      <vt:lpstr>Arial</vt:lpstr>
      <vt:lpstr>Times New Roman</vt:lpstr>
      <vt:lpstr>Vladimir Script</vt:lpstr>
      <vt:lpstr>Office 主题​​</vt:lpstr>
      <vt:lpstr>CS602 Project  Shopping cart application</vt:lpstr>
      <vt:lpstr>Project introduction</vt:lpstr>
      <vt:lpstr>Project File Structure</vt:lpstr>
      <vt:lpstr>REST APIs created in the program</vt:lpstr>
      <vt:lpstr>REST APIs created in the program</vt:lpstr>
      <vt:lpstr>Demo presentation-Customer</vt:lpstr>
      <vt:lpstr>Demo presentation-Customer</vt:lpstr>
      <vt:lpstr>Demo presentation-Admin</vt:lpstr>
      <vt:lpstr>Demo presentation-Admin</vt:lpstr>
      <vt:lpstr>Demo presentation-Admin</vt:lpstr>
      <vt:lpstr>Demo presentation-Admin</vt:lpstr>
      <vt:lpstr>Demo presentation-Admin</vt:lpstr>
      <vt:lpstr>Demo presentation-Admin</vt:lpstr>
      <vt:lpstr>Demo presentation-Admin</vt:lpstr>
      <vt:lpstr>REST APIs Test-get all Products</vt:lpstr>
      <vt:lpstr>REST APIs Test-get all Customers</vt:lpstr>
      <vt:lpstr>REST APIs Test-search products by name</vt:lpstr>
      <vt:lpstr>REST APIs Test-search products by price range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CS602 Project</dc:title>
  <dc:creator>侯 小兵</dc:creator>
  <cp:lastModifiedBy>侯 小兵</cp:lastModifiedBy>
  <cp:revision>55</cp:revision>
  <dcterms:created xsi:type="dcterms:W3CDTF">2023-02-22T06:05:01Z</dcterms:created>
  <dcterms:modified xsi:type="dcterms:W3CDTF">2023-02-25T01:56:16Z</dcterms:modified>
</cp:coreProperties>
</file>